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12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2240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4581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4588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166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8094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5447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8391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3883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5794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0530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461E-0616-4A0A-94B7-AFF48AD1E747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1516-21CC-444E-8618-C273426692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6796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C5461E-0616-4A0A-94B7-AFF48AD1E747}" type="datetimeFigureOut">
              <a:rPr lang="de-DE" smtClean="0"/>
              <a:pPr/>
              <a:t>26.01.2026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01516-21CC-444E-8618-C273426692C5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47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3168352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endParaRPr lang="de-DE" sz="2000" b="1" dirty="0">
              <a:solidFill>
                <a:schemeClr val="tx1"/>
              </a:solidFill>
            </a:endParaRPr>
          </a:p>
          <a:p>
            <a:r>
              <a:rPr lang="de-DE" sz="2600" b="1" dirty="0">
                <a:solidFill>
                  <a:schemeClr val="tx1"/>
                </a:solidFill>
              </a:rPr>
              <a:t>Projekt – Fortbildung der Beschäftigten </a:t>
            </a:r>
            <a:r>
              <a:rPr lang="de-DE" sz="2600" b="1">
                <a:solidFill>
                  <a:schemeClr val="tx1"/>
                </a:solidFill>
              </a:rPr>
              <a:t>und Organ-Mitglieder gemäß </a:t>
            </a:r>
            <a:r>
              <a:rPr lang="de-DE" sz="2600" b="1" dirty="0">
                <a:solidFill>
                  <a:schemeClr val="tx1"/>
                </a:solidFill>
              </a:rPr>
              <a:t>Punkt 2.5 der MLUK-Forst-RL-FWZ</a:t>
            </a:r>
          </a:p>
          <a:p>
            <a:endParaRPr lang="de-DE" sz="2000" b="1" dirty="0">
              <a:solidFill>
                <a:schemeClr val="tx1"/>
              </a:solidFill>
            </a:endParaRPr>
          </a:p>
          <a:p>
            <a:endParaRPr lang="de-DE" sz="2000" b="1" dirty="0">
              <a:solidFill>
                <a:schemeClr val="tx1"/>
              </a:solidFill>
            </a:endParaRPr>
          </a:p>
          <a:p>
            <a:endParaRPr lang="de-DE" sz="2000" b="1" dirty="0">
              <a:solidFill>
                <a:schemeClr val="tx1"/>
              </a:solidFill>
            </a:endParaRPr>
          </a:p>
          <a:p>
            <a:r>
              <a:rPr lang="de-DE" sz="1400" dirty="0">
                <a:solidFill>
                  <a:schemeClr val="tx1"/>
                </a:solidFill>
              </a:rPr>
              <a:t>Dieses Projekt ist </a:t>
            </a:r>
            <a:r>
              <a:rPr lang="de-DE" sz="1400" dirty="0" err="1">
                <a:solidFill>
                  <a:schemeClr val="tx1"/>
                </a:solidFill>
              </a:rPr>
              <a:t>kofinanziert</a:t>
            </a:r>
            <a:r>
              <a:rPr lang="de-DE" sz="1400" dirty="0">
                <a:solidFill>
                  <a:schemeClr val="tx1"/>
                </a:solidFill>
              </a:rPr>
              <a:t> vom Bund aus Mitteln der Gemeinschaftsaufgabe</a:t>
            </a:r>
          </a:p>
          <a:p>
            <a:r>
              <a:rPr lang="de-DE" sz="1400" dirty="0">
                <a:solidFill>
                  <a:schemeClr val="tx1"/>
                </a:solidFill>
              </a:rPr>
              <a:t>„Verbesserung der Agrarstruktur und des Küstenschutzes“ sowie des Landes Brandenburg.</a:t>
            </a:r>
          </a:p>
          <a:p>
            <a:r>
              <a:rPr lang="de-DE" sz="14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26" name="Bild 1" descr="https://mik.brandenburg.de/media_fast/4058/thumbnails/BB_4C.jpg..156529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3" y="778174"/>
            <a:ext cx="1440160" cy="1142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4" t="24231" r="53553" b="48926"/>
          <a:stretch/>
        </p:blipFill>
        <p:spPr bwMode="auto">
          <a:xfrm>
            <a:off x="4860032" y="778174"/>
            <a:ext cx="2808312" cy="1319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3608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36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blank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KargD</dc:creator>
  <cp:lastModifiedBy>Mayer, Uwe</cp:lastModifiedBy>
  <cp:revision>10</cp:revision>
  <cp:lastPrinted>2019-08-22T06:06:41Z</cp:lastPrinted>
  <dcterms:created xsi:type="dcterms:W3CDTF">2019-08-22T05:45:02Z</dcterms:created>
  <dcterms:modified xsi:type="dcterms:W3CDTF">2026-01-26T11:04:34Z</dcterms:modified>
</cp:coreProperties>
</file>