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</a:t>
            </a:r>
            <a:r>
              <a:rPr lang="de-DE" sz="2600" b="1">
                <a:solidFill>
                  <a:schemeClr val="tx1"/>
                </a:solidFill>
              </a:rPr>
              <a:t>– Projektmanagement gemäß Punkt 2.</a:t>
            </a:r>
            <a:r>
              <a:rPr lang="de-DE" sz="2600" b="1" dirty="0">
                <a:solidFill>
                  <a:schemeClr val="tx1"/>
                </a:solidFill>
              </a:rPr>
              <a:t>6</a:t>
            </a:r>
            <a:r>
              <a:rPr lang="de-DE" sz="2600" b="1">
                <a:solidFill>
                  <a:schemeClr val="tx1"/>
                </a:solidFill>
              </a:rPr>
              <a:t> </a:t>
            </a:r>
            <a:r>
              <a:rPr lang="de-DE" sz="2600" b="1" dirty="0">
                <a:solidFill>
                  <a:schemeClr val="tx1"/>
                </a:solidFill>
              </a:rPr>
              <a:t>der MLUK-Forst-RL-FWZ</a:t>
            </a: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4860032" y="778174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32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11</cp:revision>
  <cp:lastPrinted>2019-08-22T06:06:41Z</cp:lastPrinted>
  <dcterms:created xsi:type="dcterms:W3CDTF">2019-08-22T05:45:02Z</dcterms:created>
  <dcterms:modified xsi:type="dcterms:W3CDTF">2026-01-26T11:52:55Z</dcterms:modified>
</cp:coreProperties>
</file>