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– Waldpflegevertrag</a:t>
            </a:r>
          </a:p>
          <a:p>
            <a:r>
              <a:rPr lang="de-DE" sz="2600" b="1" dirty="0">
                <a:solidFill>
                  <a:schemeClr val="tx1"/>
                </a:solidFill>
              </a:rPr>
              <a:t>gemäß </a:t>
            </a:r>
            <a:r>
              <a:rPr lang="de-DE" sz="2600" b="1">
                <a:solidFill>
                  <a:schemeClr val="tx1"/>
                </a:solidFill>
              </a:rPr>
              <a:t>Punkt 2.4 der MLUK-Forst-RL-FWZ</a:t>
            </a:r>
            <a:endParaRPr lang="de-DE" sz="26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5004048" y="980728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32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7</cp:revision>
  <cp:lastPrinted>2019-08-22T05:53:06Z</cp:lastPrinted>
  <dcterms:created xsi:type="dcterms:W3CDTF">2019-08-22T05:45:02Z</dcterms:created>
  <dcterms:modified xsi:type="dcterms:W3CDTF">2026-01-26T11:00:54Z</dcterms:modified>
</cp:coreProperties>
</file>