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24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58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58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16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0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44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39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88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79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53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79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C5461E-0616-4A0A-94B7-AFF48AD1E747}" type="datetimeFigureOut">
              <a:rPr lang="de-DE" smtClean="0"/>
              <a:pPr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1516-21CC-444E-8618-C273426692C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4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316835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2600" b="1" dirty="0">
                <a:solidFill>
                  <a:schemeClr val="tx1"/>
                </a:solidFill>
              </a:rPr>
              <a:t>Projekt – Zusammenfassung des Holzangebotes</a:t>
            </a:r>
          </a:p>
          <a:p>
            <a:r>
              <a:rPr lang="de-DE" sz="2600" b="1" dirty="0">
                <a:solidFill>
                  <a:schemeClr val="tx1"/>
                </a:solidFill>
              </a:rPr>
              <a:t>gemäß </a:t>
            </a:r>
            <a:r>
              <a:rPr lang="de-DE" sz="2600" b="1">
                <a:solidFill>
                  <a:schemeClr val="tx1"/>
                </a:solidFill>
              </a:rPr>
              <a:t>Punkt 2.2 der MLUK-Forst-RL-FWZ</a:t>
            </a:r>
            <a:endParaRPr lang="de-DE" sz="26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Dieses Projekt ist </a:t>
            </a:r>
            <a:r>
              <a:rPr lang="de-DE" sz="1400" dirty="0" err="1">
                <a:solidFill>
                  <a:schemeClr val="tx1"/>
                </a:solidFill>
              </a:rPr>
              <a:t>kofinanziert</a:t>
            </a:r>
            <a:r>
              <a:rPr lang="de-DE" sz="1400" dirty="0">
                <a:solidFill>
                  <a:schemeClr val="tx1"/>
                </a:solidFill>
              </a:rPr>
              <a:t> vom Bund aus Mitteln der Gemeinschaftsaufgabe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„Verbesserung der Agrarstruktur und des Küstenschutzes“ sowie des Landes Brandenburg.</a:t>
            </a:r>
          </a:p>
          <a:p>
            <a:r>
              <a:rPr lang="de-DE" sz="1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Bild 1" descr="https://mik.brandenburg.de/media_fast/4058/thumbnails/BB_4C.jpg..156529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778174"/>
            <a:ext cx="1440160" cy="114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t="24231" r="53553" b="48926"/>
          <a:stretch/>
        </p:blipFill>
        <p:spPr bwMode="auto">
          <a:xfrm>
            <a:off x="4860032" y="778174"/>
            <a:ext cx="2808312" cy="131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3608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34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KargD</dc:creator>
  <cp:lastModifiedBy>Mayer, Uwe</cp:lastModifiedBy>
  <cp:revision>8</cp:revision>
  <cp:lastPrinted>2019-08-22T06:06:41Z</cp:lastPrinted>
  <dcterms:created xsi:type="dcterms:W3CDTF">2019-08-22T05:45:02Z</dcterms:created>
  <dcterms:modified xsi:type="dcterms:W3CDTF">2026-01-26T11:01:40Z</dcterms:modified>
</cp:coreProperties>
</file>